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8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1" y="4323847"/>
            <a:ext cx="229742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8"/>
            <a:ext cx="48806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9"/>
            <a:ext cx="21717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540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3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59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5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3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1" y="381003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3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577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9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3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1" y="379440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3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1219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124704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8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6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1" y="378886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3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170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2" y="762002"/>
            <a:ext cx="6377939" cy="130386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6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6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809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2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5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2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4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2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3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208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85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5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1" y="746126"/>
            <a:ext cx="6278035" cy="424973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3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1" y="381003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3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804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18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6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1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3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1" y="381003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7" y="381003"/>
            <a:ext cx="667173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333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1" y="2194560"/>
            <a:ext cx="3910579" cy="406908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98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80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3132669"/>
            <a:ext cx="3910579" cy="31309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9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9" y="3132669"/>
            <a:ext cx="3907541" cy="31309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341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97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87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90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15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3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1" y="6355848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3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99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KİCK-BOKS SPOR DALI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2022-2023 Eğitim ve Öğretim yılında ayrı olarak yapılan küçükler ve yıldızlar Türkiye Birinciliği yarışmaları,2023-2024 Eğitim Öğretim yılı itibarıyla birleştirilerek aynı tarihlerde yapılacaktır.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Yıldızlar ve Gençler (A-B) kategorilerine </a:t>
            </a:r>
            <a:r>
              <a:rPr lang="tr-TR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Kick</a:t>
            </a:r>
            <a:r>
              <a:rPr lang="tr-T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Light</a:t>
            </a:r>
            <a:r>
              <a:rPr lang="tr-T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branşı eklenmiştir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Küçükler (kız-erkek) Point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Fighting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yarışmalarında en az yeşil kuşak , 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Point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Fighting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Kick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Light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yarışmalarında;  Yıldızlarda (kız-erkek) en az yeşil kuşak ve üzeri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Gençler (B) ve Gençler (A) (kız-erkek) ise en az turuncu kuşak ve üzeri derecesi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Müzükli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Form ile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Kreaktif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Form yarışmalarında Gençler ve Yıldızlar kategorisinde yarışacak sporcuların  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Kick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Boks Yeşil Kuşak derecesine sahip olmaları gerekmektedir.</a:t>
            </a:r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049446112"/>
      </p:ext>
    </p:extLst>
  </p:cSld>
  <p:clrMapOvr>
    <a:masterClrMapping/>
  </p:clrMapOvr>
</p:sld>
</file>

<file path=ppt/theme/theme1.xml><?xml version="1.0" encoding="utf-8"?>
<a:theme xmlns:a="http://schemas.openxmlformats.org/drawingml/2006/main" name="Uçak İzi">
  <a:themeElements>
    <a:clrScheme name="Uçak İzi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Uçak İzi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çak İzi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TM04033937[[fn=Uçak İzi]]</Template>
  <TotalTime>194</TotalTime>
  <Words>109</Words>
  <Application>Microsoft Office PowerPoint</Application>
  <PresentationFormat>Ekran Gösterisi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</vt:lpstr>
      <vt:lpstr>Uçak İzi</vt:lpstr>
      <vt:lpstr>KİCK-BOKS SPOR DALI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 eğitim bakanlığı</dc:title>
  <dc:creator>SuperComputers</dc:creator>
  <cp:lastModifiedBy>SuperComputers</cp:lastModifiedBy>
  <cp:revision>33</cp:revision>
  <cp:lastPrinted>2023-12-13T16:39:57Z</cp:lastPrinted>
  <dcterms:created xsi:type="dcterms:W3CDTF">2023-10-09T07:10:12Z</dcterms:created>
  <dcterms:modified xsi:type="dcterms:W3CDTF">2023-12-13T16:54:44Z</dcterms:modified>
</cp:coreProperties>
</file>